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5"/>
  </p:handoutMasterIdLst>
  <p:sldIdLst>
    <p:sldId id="273" r:id="rId2"/>
    <p:sldId id="257" r:id="rId3"/>
    <p:sldId id="258" r:id="rId4"/>
    <p:sldId id="261" r:id="rId5"/>
    <p:sldId id="260" r:id="rId6"/>
    <p:sldId id="263" r:id="rId7"/>
    <p:sldId id="265" r:id="rId8"/>
    <p:sldId id="267" r:id="rId9"/>
    <p:sldId id="268" r:id="rId10"/>
    <p:sldId id="264" r:id="rId11"/>
    <p:sldId id="272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7"/>
    <p:restoredTop sz="94643"/>
  </p:normalViewPr>
  <p:slideViewPr>
    <p:cSldViewPr snapToGrid="0" snapToObjects="1">
      <p:cViewPr varScale="1">
        <p:scale>
          <a:sx n="87" d="100"/>
          <a:sy n="87" d="100"/>
        </p:scale>
        <p:origin x="30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F6557D1-B6C2-6D4E-BD46-02A0287EC1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6F32C7-4FF3-DF4D-92D7-91FCB9B74B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BA7A8-C8DD-2C49-9BD1-D72EC324D3AE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D3332D-4620-404F-9314-65F88978939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DDD67-D33D-794D-A638-2CF06AFDF48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A4350-34F8-B544-9716-BF691E265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973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85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94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99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05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7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81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67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80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49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42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E4F597-1CA7-044B-AFA4-326E51174A84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9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FFF8AE-6B4C-E548-A90D-E5E90B101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88" y="606030"/>
            <a:ext cx="10037224" cy="564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2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04" y="597535"/>
            <a:ext cx="8797086" cy="54435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7363BC2-7504-D44C-9500-C5DBB2A4F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4910" y="3625638"/>
            <a:ext cx="1972664" cy="27899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8962BE-3943-408B-BF45-CF7CFB366043}"/>
              </a:ext>
            </a:extLst>
          </p:cNvPr>
          <p:cNvSpPr txBox="1"/>
          <p:nvPr/>
        </p:nvSpPr>
        <p:spPr>
          <a:xfrm>
            <a:off x="269384" y="305147"/>
            <a:ext cx="3022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MOTHERBOARD</a:t>
            </a:r>
          </a:p>
        </p:txBody>
      </p:sp>
    </p:spTree>
    <p:extLst>
      <p:ext uri="{BB962C8B-B14F-4D97-AF65-F5344CB8AC3E}">
        <p14:creationId xmlns:p14="http://schemas.microsoft.com/office/powerpoint/2010/main" val="483969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BE2DF0-5534-5A4D-9F34-3AF6779D0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70" y="362856"/>
            <a:ext cx="5809343" cy="61882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0332F7-FE15-4F19-8F47-96A715BEDD5F}"/>
              </a:ext>
            </a:extLst>
          </p:cNvPr>
          <p:cNvSpPr txBox="1"/>
          <p:nvPr/>
        </p:nvSpPr>
        <p:spPr>
          <a:xfrm>
            <a:off x="481841" y="285028"/>
            <a:ext cx="63953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PORTS</a:t>
            </a:r>
          </a:p>
        </p:txBody>
      </p:sp>
    </p:spTree>
    <p:extLst>
      <p:ext uri="{BB962C8B-B14F-4D97-AF65-F5344CB8AC3E}">
        <p14:creationId xmlns:p14="http://schemas.microsoft.com/office/powerpoint/2010/main" val="7907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71" y="0"/>
            <a:ext cx="10673305" cy="73004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BFD7AB-CA45-482C-801F-D9B153A19E8E}"/>
              </a:ext>
            </a:extLst>
          </p:cNvPr>
          <p:cNvSpPr txBox="1"/>
          <p:nvPr/>
        </p:nvSpPr>
        <p:spPr>
          <a:xfrm>
            <a:off x="334005" y="235443"/>
            <a:ext cx="63953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EXPANSION CARDS</a:t>
            </a:r>
          </a:p>
        </p:txBody>
      </p:sp>
    </p:spTree>
    <p:extLst>
      <p:ext uri="{BB962C8B-B14F-4D97-AF65-F5344CB8AC3E}">
        <p14:creationId xmlns:p14="http://schemas.microsoft.com/office/powerpoint/2010/main" val="937973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613" y="270387"/>
            <a:ext cx="2961968" cy="29619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174" y="550606"/>
            <a:ext cx="6678561" cy="66785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6E410C-45A8-4743-BEBB-5B9BCD273EE5}"/>
              </a:ext>
            </a:extLst>
          </p:cNvPr>
          <p:cNvSpPr txBox="1"/>
          <p:nvPr/>
        </p:nvSpPr>
        <p:spPr>
          <a:xfrm>
            <a:off x="744663" y="3333258"/>
            <a:ext cx="63953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HEATSINK / FAN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FDC095-53B7-47EA-A048-F9F00621DA4E}"/>
              </a:ext>
            </a:extLst>
          </p:cNvPr>
          <p:cNvSpPr txBox="1"/>
          <p:nvPr/>
        </p:nvSpPr>
        <p:spPr>
          <a:xfrm>
            <a:off x="7961305" y="892498"/>
            <a:ext cx="63953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POWER SUPPLY</a:t>
            </a:r>
          </a:p>
        </p:txBody>
      </p:sp>
    </p:spTree>
    <p:extLst>
      <p:ext uri="{BB962C8B-B14F-4D97-AF65-F5344CB8AC3E}">
        <p14:creationId xmlns:p14="http://schemas.microsoft.com/office/powerpoint/2010/main" val="214174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5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600"/>
            <a:ext cx="12192000" cy="589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976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909" y="-216312"/>
            <a:ext cx="10766322" cy="717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59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59148" cy="822655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C4241AB-A600-2348-85FA-F7067F506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4630" y="690603"/>
            <a:ext cx="3257974" cy="2773316"/>
          </a:xfrm>
          <a:prstGeom prst="rect">
            <a:avLst/>
          </a:prstGeom>
          <a:ln w="25400">
            <a:solidFill>
              <a:schemeClr val="tx1">
                <a:alpha val="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8C272E-0A98-4520-8A9E-7E9DED81B42D}"/>
              </a:ext>
            </a:extLst>
          </p:cNvPr>
          <p:cNvSpPr txBox="1"/>
          <p:nvPr/>
        </p:nvSpPr>
        <p:spPr>
          <a:xfrm>
            <a:off x="2135427" y="229968"/>
            <a:ext cx="63953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CENTRAL PROCESSING UNIT (CPU)</a:t>
            </a:r>
          </a:p>
        </p:txBody>
      </p:sp>
    </p:spTree>
    <p:extLst>
      <p:ext uri="{BB962C8B-B14F-4D97-AF65-F5344CB8AC3E}">
        <p14:creationId xmlns:p14="http://schemas.microsoft.com/office/powerpoint/2010/main" val="1600317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12455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E884B6-C46D-DF49-A70C-B113B0A6DEDF}"/>
              </a:ext>
            </a:extLst>
          </p:cNvPr>
          <p:cNvSpPr txBox="1"/>
          <p:nvPr/>
        </p:nvSpPr>
        <p:spPr>
          <a:xfrm>
            <a:off x="2848131" y="2428407"/>
            <a:ext cx="235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Measured in Hz (GHz)</a:t>
            </a:r>
          </a:p>
        </p:txBody>
      </p:sp>
    </p:spTree>
    <p:extLst>
      <p:ext uri="{BB962C8B-B14F-4D97-AF65-F5344CB8AC3E}">
        <p14:creationId xmlns:p14="http://schemas.microsoft.com/office/powerpoint/2010/main" val="67416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4189529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3E9CB3C-5474-7C49-9494-8B7BB6826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25" y="659151"/>
            <a:ext cx="3162300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7EF623-D9D8-4BFF-BDBE-A0AAEB3D1BAE}"/>
              </a:ext>
            </a:extLst>
          </p:cNvPr>
          <p:cNvSpPr txBox="1"/>
          <p:nvPr/>
        </p:nvSpPr>
        <p:spPr>
          <a:xfrm>
            <a:off x="4435114" y="105153"/>
            <a:ext cx="28143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RAM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38A6E949-01A9-44B0-A4D4-0FBF000B757E}"/>
              </a:ext>
            </a:extLst>
          </p:cNvPr>
          <p:cNvCxnSpPr/>
          <p:nvPr/>
        </p:nvCxnSpPr>
        <p:spPr>
          <a:xfrm rot="16200000" flipH="1">
            <a:off x="5201676" y="1292205"/>
            <a:ext cx="2009490" cy="1604307"/>
          </a:xfrm>
          <a:prstGeom prst="bentConnector3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0966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42606" cy="73026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5EB3C93-A0A3-5244-823E-603B4C2FD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4969" y="3651328"/>
            <a:ext cx="2827103" cy="30102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291488-465F-BF4A-8BD8-9521693CE28A}"/>
              </a:ext>
            </a:extLst>
          </p:cNvPr>
          <p:cNvSpPr txBox="1"/>
          <p:nvPr/>
        </p:nvSpPr>
        <p:spPr>
          <a:xfrm>
            <a:off x="6901513" y="599608"/>
            <a:ext cx="3021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Measured in bytes (MB, GB)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3D11EE-949A-43C7-9D3E-2A4B2ED5E8BB}"/>
              </a:ext>
            </a:extLst>
          </p:cNvPr>
          <p:cNvSpPr txBox="1"/>
          <p:nvPr/>
        </p:nvSpPr>
        <p:spPr>
          <a:xfrm>
            <a:off x="6901513" y="147836"/>
            <a:ext cx="1839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1141638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112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695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31</Words>
  <Application>Microsoft Office PowerPoint</Application>
  <PresentationFormat>Widescreen</PresentationFormat>
  <Paragraphs>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Hardware</dc:title>
  <dc:creator>Hess, Crystal</dc:creator>
  <cp:lastModifiedBy>Crystal Hess</cp:lastModifiedBy>
  <cp:revision>14</cp:revision>
  <cp:lastPrinted>2019-01-08T19:17:08Z</cp:lastPrinted>
  <dcterms:created xsi:type="dcterms:W3CDTF">2018-01-09T18:00:29Z</dcterms:created>
  <dcterms:modified xsi:type="dcterms:W3CDTF">2020-04-26T05:13:01Z</dcterms:modified>
</cp:coreProperties>
</file>

<file path=docProps/thumbnail.jpeg>
</file>